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52"/>
    <p:restoredTop sz="95821" autoAdjust="0"/>
  </p:normalViewPr>
  <p:slideViewPr>
    <p:cSldViewPr>
      <p:cViewPr varScale="1">
        <p:scale>
          <a:sx n="106" d="100"/>
          <a:sy n="106" d="100"/>
        </p:scale>
        <p:origin x="132" y="144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05:42:56.5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21306 3662 237 0,'17'0'28'15,"3"0"-20"-15,0 0-3 16,1 0 0-16,1 0-12 16,5 0 15-16,3 0-6 0,4 0-1 15,7 0 0-15,7 0-1 16,7 4 4-16,6 3-3 15,4 0-4-15,8 1 8 16,5 3-3-16,2-2 1 16,8-1 2-16,6-1 1 15,2-4-1-15,13-1 3 0,4 0-6 16,7-2 2-16,5-2 1 16,10 2-4-16,3-2 1 15,4 0-4-15,2 1 2 16,-4-4 0-16,-3 4 2 15,-11-3 0-15,-6-3 0 0,-16 0 6 16,-9 0 7-16,-9 0-10 16,-9 0-5-16,-6 2 1 15,-7 1-1-15,-4 2-1 16,-7 2 1-16,-1 0-2 16,-8 0-1-16,-5 2 4 0,-5 2-1 15,-7 3-1-15,-8 0 1 16,-6 4-6-16,-4 3-4 15,-4 4 0-15,-5 7 9 16,2 5 2-16,-2 7 4 16,0 4-6-16,0 6 4 15,2 1-1-15,4 1-2 0,-1 1 0 16,2-1 2-16,-2-3-2 16,-3-5 3-16,-2-3-5 15,-3-6-5-15,-11-4 1 16,-10-5 3-16,-3 0 9 0,-5-8-2 15,-4-1-1-15,0-3-2 16,-6-2 1-16,-4 0-3 16,-3-2 0-16,-8-2 3 15,-6 1-2-15,-9-3 4 16,-9-1-3-16,-7-1-1 16,-5-1 2-16,-6 0-3 0,-3 0 1 15,-8 0 1-15,-1 0-2 16,0 0 2-16,-4 0 1 15,0 0-4-15,2 0 3 16,-1 0-1-16,4 8-1 0,0-1 2 16,8 6-1-16,3 1 0 15,8 5 1-15,2 4-2 16,8 6 0-16,8 2 2 16,1-1-2-16,2 2 2 15,3-4 0-15,6-4-1 16,2-4 1-16,5-8-1 0,10-5 0 15,1-5 2-15,4-2-2 16,5-2 1-16,0-11 0 16,0-5-1-16,4-8 1 15,-1-4 1-15,4-8-4 16,0-5 4-16,6-5 0 0,6-9-4 16,1-4 4-16,5-5 1 15,5-4 11-15,4-6 2 16,0-4 2-16,2 0-6 15,8-1 5-15,0 8-5 16,-1 5 6-16,0 11-1 0,0 11-17 16,0 12 3-16,0 11-2 15,0 11-5-15,5 6-9 16,6 6-61-16,11 6-47 16,10 6-69-16</inkml:trace>
  <inkml:trace contextRef="#ctx0" brushRef="#br0" timeOffset="531.2233">24665 3616 414 0,'-2'5'9'16,"1"2"-30"-16,-1 5 18 16,-2 11 2-16,4 6-1 15,0 9 0-15,0 6 1 16,4 8-2-16,8 7 1 0,8 6 2 15,6 5-2-15,4 5 0 16,-1 0 5-16,5 0-4 16,-4-6 1-16,-5-2 3 15,-3-9-3-15,-6-6 2 16,-7-6-1-16,-4-6-1 16,-5-7 0-16,0-4 1 15,0-4-17-15,-2-9-21 0,-5-11-42 16,4-5-24-16</inkml:trace>
  <inkml:trace contextRef="#ctx0" brushRef="#br0" timeOffset="1171.8027">24820 3772 343 0,'15'-38'1'0,"7"3"3"15,5 9-3-15,5 8-1 0,9 5 2 16,10 6-7-16,10 7 5 16,14 0-7-16,13 3 6 15,13 8-5-15,10 2 9 16,10-2-8-16,8-3 7 16,6-1-2-16,10 1-6 0,4-5 13 15,5 1-10-15,2-4 12 16,7 0-9-16,-5 0-5 15,-4-4 6-15,-11-7 2 16,-8 3-3-16,-14-6 2 16,-21-1 0-16,-12-1 0 15,-20 2 3-15,-12 1 7 0,-13 4-2 16,-9 4-2-16,-9 3-5 16,-5 2-1-16,-6 4-6 15,-4 12 1-15,-5 3-1 16,-5 8-4-16,0 7 3 0,-2 8 9 15,-9 8-2-15,2 3-3 16,-1 3 1-16,-2 3 1 16,2-4-1-16,0-5 2 15,-2-3-4-15,0-9-1 16,-5-3-7-16,0-3 10 0,-7 2 4 16,-3-3-2-16,-7 2-1 15,-7-1 2-15,-4 0-3 16,-6 1-2-16,-13-3 1 15,-8-1 4-15,-12-3-3 16,-13-2 1-16,-9-7 1 16,-12-2 1-16,-12-8-2 0,-8-6 0 15,-10-1-1-15,-3 0 3 16,-7-8-4-16,-1-1 3 16,-10-2-2-16,4 0-1 15,0 0 3-15,2 5-3 0,10-2 4 16,12 6-1-16,19 2-2 15,26 0-40-15,29 0-72 16</inkml:trace>
  <inkml:trace contextRef="#ctx0" brushRef="#br0" timeOffset="1687.4266">29145 3608 298 0,'3'-5'160'16,"5"-4"-154"-16,-2 2-4 15,-6 7-1-15,0 0-10 16,-11 14 0-16,-4 11 7 0,-3 12 0 16,-1 16 3-16,0 11-3 15,7 12-4-15,4 11-7 16,6 8-11-16,2 1 8 47,0-1 6-47,3-8 4 0,4-5 6 0,-2-12-1 0,-1-15-1 0,-2-12 1 0,-2-11-15 15,0-11-8-15,-2-11-14 16,-7-10-29-16,6-15-13 16</inkml:trace>
  <inkml:trace contextRef="#ctx0" brushRef="#br0" timeOffset="2374.8382">28939 3830 307 0,'0'-54'8'15,"2"9"7"-15,8 10 25 16,10 10-24-16,9 7-8 0,10 7-6 16,16 7-7-16,13 4 3 15,20 2 6-15,9 11-10 16,11 0-3-16,9 1 8 16,9-2-4-16,8-1-3 0,3-2 13 15,6-3-9-15,9-1 13 16,4-5-11-16,8 0 6 15,5 0-8-15,-1-6 6 16,8-3 0-16,-4 0 1 16,8-3-4-16,-11-2 3 15,-7-1-2-15,-11-3 1 0,-17-1 0 16,-21-4 1-16,-14 1 1 16,-18 2 1-16,-11 5-2 15,-7 2 1-15,-9 8-3 16,-8 3 0-16,-4 2 0 15,-8 2 1-15,-5 12-4 0,-7 9 3 16,-2 5-3-16,-3 8-2 16,-3 9 3-16,-2 4 0 15,-2 11 0-15,-3-1 4 16,1-1-2-16,-2 1 2 0,0-6-1 16,-1-8-2-16,-5-5-2 15,0-8 0-15,-7-4 2 16,-13-5 3-16,-11-3 1 15,-6-8-3-15,-12 1 4 16,-10-2-3-16,-4-1 2 16,-9 1-2-16,-4 1 0 15,0 5-1-15,-4 1 1 0,-2 2-2 16,-6 6 1-16,-7 2 0 16,-6 3 0-16,-5-3 0 15,-5 6 1-15,-2-3-4 16,-9-3 6-16,-5-5-3 0,-9-5 0 15,-7-5 1-15,-8-10-1 16,-13-3 2-16,-4 0-2 16,-6-2 0-16,0-1 0 15,-7 1 1-15,4 2-1 16,6 5 0-16,12 17-1 0,13 6-3 16,20 4-78-16,17 1-124 15</inkml:trace>
  <inkml:trace contextRef="#ctx0" brushRef="#br0" timeOffset="4671.7645">21460 4912 122 0,'0'0'32'16,"0"0"-35"-16,0-3 2 15,0 1 1-15,0 0 2 0,0 2-3 16,3 0-7-16,3 0-3 15,1 0 2-15,2 0 12 16,-2 0 1-16,0 0 15 16,0 0 11-16,-2 0 6 15,0-3-8-15,-5 0 12 16,0 2-13-16,0-5 2 0,-5-1 2 16,-14-5-24-16,-18-9-4 15,-24-10 6-15,-33-10 10 16,-30-9-6-16,-27-9-8 15,-16-9-2-15,4-8-51 16</inkml:trace>
  <inkml:trace contextRef="#ctx0" brushRef="#br0" timeOffset="5390.4987">24809 4779 357 0,'-44'-29'94'0,"-18"-9"-92"16,-25-12 0-16,-40-9-4 16,-41-10 5-16,-32-15-3 15,-6-12-8-15,6-13-311 16</inkml:trace>
  <inkml:trace contextRef="#ctx0" brushRef="#br0" timeOffset="6281.0237">29709 4707 444 0,'9'-18'12'16,"0"-5"-6"-16,-9-2-1 15,0 0 7-15,-21-5-11 0,-19-4-2 16,-27-9 2-16,-22-7-2 16,-30-9 2-16,-32-7 1 15,-24-5-5-15,-14-11-77 16,-4-6-201-16</inkml:trace>
  <inkml:trace contextRef="#ctx0" brushRef="#br0" timeOffset="7530.9381">21526 5500 393 0,'-49'-47'10'0,"-19"-6"-7"16,-25-1 10-16,-22-4-3 0,-21 1-9 15,-19 2 1-15,-1-1-5 16,5-12-154-16</inkml:trace>
  <inkml:trace contextRef="#ctx0" brushRef="#br0" timeOffset="11624.7173">31822 4650 364 0,'0'-7'-64'16,"0"-2"71"-16,2 5-2 15,-2 3-1-15,0 1-5 16,-3 0-17-16,-8 3 2 0,4 2-47 16,-1 3-14-16</inkml:trace>
  <inkml:trace contextRef="#ctx0" brushRef="#br0" timeOffset="12093.3804">31612 5625 298 0,'0'0'50'0,"0"-14"-74"15,5-9-178-15</inkml:trace>
  <inkml:trace contextRef="#ctx0" brushRef="#br0" timeOffset="14062.002">29420 3813 0 0,'27'0'140'15,"5"0"-135"-15,2-1 5 16,5-6 6-16,0 3-2 16,3-4 2-16,11 3-2 15,3 1-1-15,7-4-3 0,5 0 11 16,7 2-12-16,9 0 4 15,6-1-2-15,2 3-3 16,8-3-2-16,5 4 0 16,7 2-2-16,7-3-1 15,5 2-3-15,5 0 5 16,4 0-6-16,3 2 3 0,5 0-2 16,4 0 0-16,2 10 0 15,1 1 0-15,1 6-1 16,-11 1 3-16,-8-3-3 15,-14 0 0-15,-15-1 2 0,-14-3 2 16,-11 0 3-16,-13 1 0 16,-11 0-3-16,-7 5-3 15,-10 2-1-15,-9 2 0 16,-4 4-1-16,-9 2-2 16,-3 7 1-16,-6 2 1 15,1 5-2-15,-5 11 3 16,2 6 0-16,-1 10 0 0,1 12 1 15,2 11 1-15,1 7-1 16,3 0 0-16,-3 4 0 16,2 2-1-16,-2-6-1 15,-1 0 2-15,-1 2-3 0,-3 1 2 16,0-3 1-16,0-2 1 16,0-1 0-16,-9-5-1 15,-1-5 0-15,-5 2 1 16,-1 1-2-16,-6-2 3 15,-3-1-3-15,-4-5 0 0,-3-5 0 16,-9-3 0-16,-4-4-1 16,-5-5-1-16,-9-3 1 15,-4-4-2-15,-10-4 4 16,-3-5-1-16,-14-6 1 16,-9-9 1-16,-14-5 0 15,-11-9 1-15,-10-8 0 0,-9-6-1 16,-8-4 3-16,-8-4 3 15,1-6-3-15,-2-7-1 16,-1 4 0-16,-3-4-1 16,1-1 3-16,7 1-4 15,-1-2 0-15,3-2 1 0,5-2-1 16,7 1 1-16,9 2 1 16,11 0 0-16,12 2-2 15,13 7 1-15,17 2-2 16,14 5 2-16,15 4-3 15,19 0-1-15,13 0-4 0,16 0-33 16,6-6-61-16,21-16-25 16</inkml:trace>
  <inkml:trace contextRef="#ctx0" brushRef="#br0" timeOffset="14483.8297">29415 4152 185 0,'-9'66'-4'15,"0"9"6"-15,-4 14-1 16,-3 15 2-16,-2 10 0 16,-2 11 5-16,-3 9-1 0,1 9 30 15,-1 4-12-15,-4 7 0 16,1 3-2-16,4 1-8 15,-3 3-7-15,-1-1-5 16,3-1-1-16,-3 0 0 16,4-4-1-16,-7-2-2 0,-3-4-11 15,-2-16-51-15,-8-17-62 16</inkml:trace>
  <inkml:trace contextRef="#ctx0" brushRef="#br0" timeOffset="16889.906">18526 3895 301 0,'17'-7'11'0,"0"-4"-4"15,0-2 0-15,7 5-3 16,3-6-4-16,9 3-3 0,11-3-6 15,6-2 12-15,12 0 6 16,9-3-3-16,6 1-9 16,8-2 10-16,7 2-4 15,10 0-2-15,9-1-2 16,7 2 1-16,12-1 2 16,8 3-1-16,10-3-1 0,11 0 0 15,11-2 0-15,8 2 0 16,13 0-2-16,14 4 4 15,6 0-3-15,8 2 3 16,12 2-1-16,3 5-4 0,3-2-2 16,12 4 7-16,2 1-2 15,4 0 1-15,8 2-2 16,1-1 2-16,6 1-2 16,0 0-1-16,2-3-5 15,-2 3 1-15,-2-3 9 0,-4-1 0 16,1-1-1-16,-2 2-1 15,-4-6-3-15,0-1-6 16,-2 3 7-16,5-1 1 16,-4-2 5-16,2 5-8 15,2 2 14-15,0 3-5 0,-4 0-6 16,0 3 6-16,-1 10-3 16,-1 3-3-16,1 4 1 15,-2 4-1-15,0 2-1 16,-2 2-2-16,2 0 0 15,-2 3-5-15,-3 1-16 0,-2-2 6 16,-5 2 6-16,-1 0 20 16,-5-1-9-16,-6-1 2 15,-15-1-12-15,-8-1-4 16,-13-3 24-16,-14-2-2 16,-23 0-4-16,-14-1-1 15,-11-4-1-15,-12-1 0 0,-12-1-1 16,-12 0-5-16,-6-4-2 15,-13-1-22-15,-10 2 12 16,-11-2 12-16,-8 1 4 16,-7 1 2-16,-7 1 0 15,-4 2-1-15,-7 5-1 0,-4 1 1 16,-7 5-6-16,-2 3 4 16,-4 6 2-16,-8 5-1 15,-1 7 0-15,-1 7 3 16,0 11-2-16,-3 9 2 15,-1 5-1-15,-4 2-1 0,3 2 1 16,-2 2-1-16,-3-2 0 16,-2 3 1-16,0 11-1 15,-1 5 0-15,3 7 2 16,3-2-2-16,3 5 0 16,4-5 1-16,0 1-1 0,0 4 1 15,7-4 0-15,-2 1-2 16,-1-5 2-16,-4-5 1 15,-4-4-4-15,-11-10 2 16,-9-2 0-16,-10 0-3 16,-6-1-4-16,-8-6-3 0,-11-5-1 15,-9-10 5-15,-5-5 3 16,-3-11-2-16,-11-3 3 16,-1-5-1-16,-2-3-1 15,-7-4 0-15,-6-4 5 16,-11-3 2-16,-6-2 0 0,-9-8-3 15,-7 0 3-15,-12-6 0 16,-5-3 3-16,-6-3-1 16,-7-2 1-16,-2 0-2 15,-12 0 0-15,2-7 1 16,0-1-3-16,-5 2 2 16,-6-2-1-16,-3 1 0 15,2 2-2-15,-10-3 1 0,0 5 0 16,-4-2-2-16,4 1 1 15,-3 2 1-15,-2 0-4 16,-1 2 4-16,-1 0-1 16,-3 0-5-16,0 0 8 0,0 2-4 15,-7-2-1-15,-7 0 1 16,-3-3 0-16,-4-4-2 16,-5-1-1-16,-5 0 1 15,0-3-2-15,-1-2 4 16,-2 5 0-16,2-3 0 0,-1 2 0 15,1 0 0-15,-1 0 0 16,-1 0 3-16,0 4-3 16,-6-3 0-16,1-2 2 15,-4 1-1-15,2 0-1 16,-2-3 2-16,6 1-1 16,-3-2 1-16,8 1 0 0,-1 1 18 15,5 2-9-15,-1-2-4 16,-2 3 2-16,0-1-5 15,-1-4-3-15,5 3-1 16,4-5 0-16,8 3-2 16,12-3 1-16,6 3 0 0,11-4 1 15,13 4 1-15,5-1 0 16,19 2 0-16,9-1 1 16,18 5-1-16,11 0 1 15,15 3 1-15,19 0-1 16,14 1 0-16,12-1-1 0,13 2 0 15,6-1 0-15,8-1 1 16,2 0-2-16,5 1 2 16,6-4-1-16,-2-2-1 15,4-1 2-15,5-3-2 16,1-5 1-16,8-2-2 0,3-9-3 16,2-4-3-16,5-8 11 15,10-5-2-15,3-8 4 16,2-4 4-16,2-9 0 15,-3-5 4-15,1-6 0 16,-5-5-1-16,-3-5-4 16,-2-5 3-16,0-6-7 0,-3-5 2 15,0-3-5-15,0-5 0 16,-2-6 4-16,1 4 0 16,-4-7-2-16,-2-2 4 15,0 1-3-15,-8-2-1 0,-4-1-3 16,-5 0 0-16,-2 3-1 15,1 5 0-15,2 3 0 16,1 8 2-16,7 6-3 16,6 7 2-16,2 10 0 15,10 11-3-15,17 7-1 16,9 6-5-16,16 9 0 16,20 10-10-16,18 8-23 0,22 4-52 15,18-4-153-15</inkml:trace>
  <inkml:trace contextRef="#ctx0" brushRef="#br0" timeOffset="27405.4138">17059 10156 282 0,'-7'-14'25'15,"-1"-2"10"-15,-3-2-9 16,3 0-7-16,-6-1-10 15,2 1-1-15,2-4-4 16,0 3-2-16,5-1-1 16,3-1 2-16,2-1-3 0,2-3-3 15,8 2 1-15,10-2 2 16,1 0 3-16,4 0-2 16,4 2 1-16,1-4-1 15,3 4 1-15,4-2-2 16,-1 4 2-16,5 1-2 0,2 0-5 15,2 3 6-15,6 4-2 16,4 1-1-16,5 6 3 16,1 2-1-16,5 4 1 15,4 0 0-15,0 6-1 16,4 8 2-16,-1 2-1 0,-3 5-1 16,-4 3 0-16,0 1 1 15,-8 5-2-15,-2 1 1 16,-7 4-1-16,-5 3 1 15,-4 2-2-15,-6 0 1 16,-7 3 1-16,-4 0 1 16,-5-1-2-16,-7 1 0 0,-6 2-2 15,-5 0-1-15,-5-3-2 16,-16-1 2-16,-8-3 1 16,-11-2 2-16,-8-4 1 15,-6-6 1-15,-4-1 2 0,-3-1-2 16,-2-1-1-16,4-6 1 15,-2 1-1-15,2-4 5 16,-2-3-1-16,3-2 1 16,-8-6 1-16,-1-3 0 15,-6 0-4-15,-1-1 1 16,-3-10-2-16,0-4 0 0,3-3 0 16,5-4-1-16,4-3 3 15,7-3-1-15,8-5-2 16,7-6 2-16,6-4 6 15,8-4 12-15,0-5 1 16,7-8 3-16,4 4-9 0,2-5-6 16,9-2-2-16,7 3-9 15,4-4 17-15,20 4-15 16,21 2-1-16,29 6 3 16,25 7-17-16,34 8-32 15,32 8-6-15,35 6-29 0,27 7-104 16</inkml:trace>
  <inkml:trace contextRef="#ctx0" brushRef="#br0" timeOffset="28358.4617">21367 8579 422 0,'-29'-21'43'0,"-15"-11"-30"16,-20-9-10-16,-28-5 6 16,-17-8-4-16,-18-4-5 15,-10 2 2-15,1-3 1 16,3 0-43-16,13 2-36 16,18 1-117-16</inkml:trace>
  <inkml:trace contextRef="#ctx0" brushRef="#br0" timeOffset="28889.686">24226 8474 398 0,'0'0'36'16,"-75"-59"-30"-16,-5 16-3 0,-35-7 9 16,-36-7-3-16,-31-7-6 15,-15-12 4-15,4-10-26 16</inkml:trace>
  <inkml:trace contextRef="#ctx0" brushRef="#br0" timeOffset="29452.1736">27303 8431 430 0,'-65'-84'22'15,"-5"19"-11"-15,-39-16-1 0,-52-10 4 16,-46-9 11-16,-37-12-23 16,-16-15-4-16,14-13-235 15</inkml:trace>
  <inkml:trace contextRef="#ctx0" brushRef="#br0" timeOffset="30030.2623">31929 8203 589 0,'-58'-68'21'0,"-25"-16"-22"16,-46-9 4-16,-47-8-1 15,-30-13-2-15,-14-22-3 16,13-22-258-16</inkml:trace>
  <inkml:trace contextRef="#ctx0" brushRef="#br0" timeOffset="39733.8005">19149 9917 227 0,'3'0'73'0,"-3"0"-53"16,0-7-9-16,-3 2-4 16,-4-1-4-16,-1 1-1 0,1 1 0 15,2 1-1-15,1-1 0 16,4 3-1-16,0-3 0 15,0 2-3-15,2 0-3 16,3-1 2-16,2 1 3 16,0 0 1-16,1-2 0 0,-1 3 2 15,2-1 4-15,1 0 3 16,0 2 0-16,2-1-4 16,5 1-1-16,5 0-4 15,-2 0 1-15,11 0 5 16,1 0-4-16,8 0 0 0,0 0 0 15,4 0 1-15,7 0-1 16,1-2 2-16,1 0 0 16,1 0-2-16,2 2 1 15,2 0-1-15,-1-2-1 16,3 2 0-16,-4-2-1 16,10 2 0-16,-2 0 0 0,6 0 0 15,3 0 1-15,9 0-1 16,2 0 0-16,0 0 0 15,2 0 1-15,1 0-1 16,-1 0 0-16,-1 0 0 16,-5 0 0-16,1 0 0 0,-2 0 0 15,-2 0 1-15,0 0-2 16,-3 0 1-16,-2 0 0 16,-2 0 0-16,-3 2 0 15,1 0 1-15,-5 0-1 16,-1 0 0-16,-2 0 0 0,-4-1 0 15,-5-1 0-15,-6 0 0 16,-5 0 0-16,-8-3 1 16,-5-3-1-16,-7-1 0 15,-6 0 1-15,-2 2-1 16,-2-2 0-16,-5 1 2 0,-3 2 1 16,1 1 3-16,-3 0-3 15,0 1-2-15,2 0 1 16,-2 2-2-16,0 0 1 15,0 0 0-15,0 0-3 16,0 0 1-16,0 0 1 0,0 0 0 16,0 0 0-16,0 2 0 15,0 3 0-15,-2 2 0 16,2 2-1-16,-1 2 1 16,1 3 0-16,0-2-1 15,0 3 1-15,0 1-2 16,1 0 1-16,4-2 1 0,-1 2 1 15,4 0-2-15,-5 1 2 16,3-1-1-16,-5 0 0 16,1-2 0-16,0 2 0 15,0 0 0-15,-1-2 0 16,-1-1 0-16,0-1 0 0,0-1 0 16,0-1 0-16,0 0-1 15,0-3 1-15,0 0 0 16,-3-2 1-16,-1 2-1 15,-3-1-1-15,-2-1 3 16,-2 0-2-16,-1 1 3 0,-5-4-3 16,-4 1 1-16,0-1 0 15,-5 0-1-15,-1-1 1 16,-1 1 1-16,-5-2-1 16,-1 0 1-16,-1 2-2 15,-3-2 2-15,-4 2-2 16,3 1 2-16,-4-1-2 0,-2 4 0 15,4-3 0-15,-3 1 1 16,3-1-1-16,-2 1 0 16,0-1-1-16,-2 1 2 15,-5-3-1-15,-1 4 1 0,-4-5-1 16,-2 1 0-16,-3 1 0 16,-1-2 1-16,-3 0-1 15,1 0 0-15,0 2-1 16,-3-1 2-16,0-1-2 15,-2 4 2-15,2-2-1 0,0-1 0 16,-2 3 0-16,-1-2 0 16,1 2 0-16,0-4 1 15,1 3-1-15,1-3 0 16,-2 4 0-16,-1-2-1 16,-1-1 2-16,4 1-1 0,-2 1 0 15,3-1 1-15,4 3-2 16,2 1 1-16,3-1 0 15,2 1 0-15,8 1 0 16,0-2 0-16,7 1 1 16,2-3-1-16,6 2 0 15,2-1 3-15,6-1-2 0,3 1 2 16,0 0-2-16,4-2 0 16,2 1 0-16,2-1 0 15,6 1 0-15,-1-1-1 16,1-2 2-16,5 2-2 15,1-2 1-15,0 0 2 0,0 0 9 16,0 0 4-16,0 0-1 16,0 0 5-16,0 0-6 15,0 0-8-15,0 0-4 16,0 0-2-16,0-2 1 16,0-3-1-16,3 1-1 0,2-1 2 15,2-2-1-15,-2 0 0 16,1-2 0-16,0 0 1 15,-1-2 0-15,0 0-1 16,-1 1 1-16,1-4 0 16,-1-1 1-16,0-1 3 15,-1 0-2-15,-1-5 2 0,0 3 2 16,-2-6-1-16,0 1 2 16,0 0-4-16,0-4 1 15,0-1-3-15,-2-1 2 16,0 1 2-16,1-1-3 15,-1-1 1-15,2-2 0 0,0 2 1 16,0 3 0-16,0 2-1 16,0 3 0-16,0 6-3 15,3 4-2-15,10 8 0 16,8 1-41-16,10-10-95 0,19-14-269 16</inkml:trace>
  <inkml:trace contextRef="#ctx0" brushRef="#br0" timeOffset="42311.7461">24536 10183 257 0,'0'0'18'0,"0"-5"-1"0,0-4-3 16,0 3 3-16,-10-1-10 15,3-2-2-15,-5 0-2 16,3 2-2-16,-2-1 0 16,-1 0-1-16,-1-1 1 15,1 0-1-15,-3 1 1 0,-6-3-1 16,-4-6-1-16,-13-2 2 16,-9-6 11-16,-16-7 6 15,-17-9-2-15,-18-6-7 16,-16-6-3-16,-16-2-5 15,-6-8 0-15,7-5-25 0,12-7-172 16</inkml:trace>
  <inkml:trace contextRef="#ctx0" brushRef="#br0" timeOffset="42983.5996">27175 10019 303 0,'-75'-46'43'0,"-20"-14"-23"16,-25-6 0-16,-30-6-4 15,-24-9-7-15,-13-3-7 16,-1-8-4-16,16-5-142 16</inkml:trace>
  <inkml:trace contextRef="#ctx0" brushRef="#br0" timeOffset="44717.7918">31205 9601 267 0,'0'-5'26'0,"0"2"-9"16,3-1-1-16,-1 0 2 15,0 2-1-15,2-1-10 16,0-1-4-16,-1 3-3 16,2-2 1-16,4 0-3 15,4 3 1-15,1 0-3 0,4 0 3 16,8 0 0-16,-2 0-1 16,3 3 0-16,4 1 7 15,-3 0-4-15,5-1 3 16,-4 1-7-16,6-1 3 0,4 0 3 15,2 0-2-15,3 1-1 16,9 1 1-16,1 0-1 16,3 3 0-16,3-4 0 15,-6 4 0-15,6-1 1 16,-3 0-1-16,-1-3 1 16,-3-1-1-16,-5 1 1 0,0-2-2 15,-7-2 1-15,-1 0 1 16,-7 0-2-16,1 0 2 15,-5 0-1-15,-5 0 0 16,-2-4 0-16,-5 2 0 16,-4 1 0-16,-6 1 0 15,1-2-1-15,-8 2 1 0,0 0-7 16,0 0 4-16,-2 2 4 16,-7 3 0-16,0 3 0 15,-1 1 1-15,-2 4-2 16,4 2 1-16,-1 0-1 0,1 7 0 15,1 3 0-15,2 2-1 16,1 5 1-16,3 0 0 16,1 4 0-16,0-1 0 15,-2-1 2-15,2-2-1 16,-2-3 0-16,0-1 1 16,-4-2-1-16,1-3-1 0,0-2 1 15,-2-3-1-15,0 0 0 16,-5-4 2-16,2-3-2 15,0 1 2-15,-5-5-1 16,1 1-1-16,-1-5 3 16,-2 2-2-16,-4-3-1 0,0 0 2 15,-5-2-2-15,0 0 2 16,-4 0-1-16,-5 0-1 16,1 0 1-16,-6 0-1 15,-1 0 2-15,-6-2-2 16,-1-2 0-16,-6-1 1 0,-2 2-1 15,-1-1 0-15,-3-1-2 16,5 1 4-16,2 0 0 16,4 1-4-16,2 1 4 15,7 2-2-15,4 0 1 16,4 0 1-16,5 0 3 16,0 0-2-16,8 5 1 0,-3 1-2 15,6-1 0-15,3 1-1 16,1-1 1-16,2-2-1 15,5 1-1-15,0-1 0 16,3 0 0-16,1-3 1 16,1 0 0-16,0 0 7 0,0 0 30 15,0-6-17-15,0-4-14 16,3-3-5-16,0-6 3 16,1-3-1-16,-1-3-1 15,-1-5 0-15,3-6 1 0,-2-5-2 16,2-5 0-16,1-6-1 15,-1-7 0-15,0-2 0 16,5-5-1-16,-7-2 0 16,4 1 0-16,-2-3 0 15,10-7-8-15,11-5-93 16</inkml:trace>
  <inkml:trace contextRef="#ctx0" brushRef="#br0" timeOffset="53452.1153">29450 8369 306 0,'20'14'-31'16,"-4"-3"49"-16,-3 3-13 0,-8 2-5 15,-5 2-1-15,0 5-4 16,0 6 3-16,0 3 3 16,-5 9-1-16,0 5 1 15,0 6-1-15,0 5 1 16,2 6-1-16,3 4 2 16,0 6-4-16,0 6 4 0,0 3-2 15,0 4 0-15,0 5 2 16,-4 6 0-16,1-2 4 15,-4 3 2-15,0 9-1 16,-1 4-2-16,3 0 2 16,1 6 7-16,4 3-2 15,0-3-9-15,0-2-3 0,7-3 2 16,6-1-2-16,3-6 3 16,-1-4 1-16,-1-5 10 15,-1-6-2-15,-4-10-6 16,-4-7-4-16,-3-14-1 0,-4-7 1 15,2-11-1-15,-7-11 0 16,-3-6-2-16,0-10-29 16,3-12-28-16,2-10-60 15</inkml:trace>
  <inkml:trace contextRef="#ctx0" brushRef="#br0" timeOffset="54608.2326">29856 8499 246 0,'42'7'-51'15,"-3"-2"76"-15,2-5 3 16,-2 0-7-16,-2 0 5 16,-1-3-15-16,3-6 0 0,3 0-1 15,-3-4 4-15,6 3-5 16,2-1 4-16,1 1-6 16,9 3-5-16,4-1 0 15,10 1-1-15,6 4 0 0,6-1-2 16,10 1 2-16,6 1-1 15,1 2 1-15,3 0-1 16,2 0 1-16,2 0-2 16,-1 0 1-16,2 2 1 15,8 3-1-15,-5 2 0 0,5 0 1 16,-6 0-2-16,-3 0 3 16,-12 0-3-16,-9-3 1 15,-9-1 1-15,-11 1-1 16,-12-4 0-16,-5 4 1 15,-11 1-2-15,-6 0 1 16,-11 1 1-16,-4 3-2 16,-7 1-1-16,-7 3-16 0,-3 3 9 15,0 5 6-15,-8 6 1 16,-4 5 0-16,-3 8 1 16,-1 4 1-16,-1 8-1 0,0 9 2 15,0 6-2-15,4 8 1 16,-1 9-1-16,4 0 1 15,0 9 0-15,2 4 1 16,1 0-1-16,3 6 0 16,1 6 0-16,1 4 0 15,0 4 1-15,2 1-1 0,0 1 0 16,2 0 1-16,5-2-1 16,2-3 0-16,4-4 1 15,-1-7-1-15,-1-3 1 16,-4-8-1-16,-3-8 0 15,-4-10 0-15,0-7-1 16,-13-8 1-16,-8-9-1 16,-8-7-2-16,-3-8 4 0,-9-5 0 15,0-4 0-15,-5-4 1 16,-6-2-1-16,-7-2 1 16,-4-2-2-16,-10 0 0 15,-12-3 1-15,-7 3 0 0,-8-2 1 16,-8 2-4-16,-7-2 4 15,-6 4-1-15,-10-3-1 16,0-1 0-16,-7-2 0 16,-5-1 1-16,-6-4 0 15,-4-5-1-15,0-2 0 0,-3-2 1 16,5-8-2-16,0-7 1 16,8 0 0-16,10-3-1 15,9-2 1-15,16-1 0 16,15 0 1-16,12 0 2 0,13-2 6 15,14-2 11 1,8 0 3-16,5 2-2 0,11-2-6 16,1 1-6-16,0-5-7 15,0-1 0-15,-3-5-3 16,3-8-31-16,9-15-96 16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emf"/><Relationship Id="rId4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Message Construction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Srikanth Gunturu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Guest Faculty </a:t>
            </a:r>
          </a:p>
          <a:p>
            <a:r>
              <a:rPr lang="en-US" dirty="0"/>
              <a:t>BITS, WILP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5085861" cy="5097230"/>
          </a:xfrm>
        </p:spPr>
        <p:txBody>
          <a:bodyPr>
            <a:normAutofit/>
          </a:bodyPr>
          <a:lstStyle/>
          <a:p>
            <a:r>
              <a:rPr lang="en-US" dirty="0"/>
              <a:t>Message Expiration sets the time limit after which the message becomes stale</a:t>
            </a:r>
          </a:p>
          <a:p>
            <a:r>
              <a:rPr lang="en-US" dirty="0"/>
              <a:t>One the time limit expires, the message is not considered by consumers for processing, moved to Invalid Message Channel</a:t>
            </a:r>
          </a:p>
          <a:p>
            <a:r>
              <a:rPr lang="en-US" dirty="0"/>
              <a:t>It could be configured to be rerouted to Dead Letter Channel for further handing</a:t>
            </a:r>
          </a:p>
          <a:p>
            <a:r>
              <a:rPr lang="en-US" dirty="0"/>
              <a:t>Message Expiration is a timestamp</a:t>
            </a:r>
          </a:p>
          <a:p>
            <a:pPr lvl="1"/>
            <a:r>
              <a:rPr lang="en-US" dirty="0"/>
              <a:t>Relative (longevity), using sent time property</a:t>
            </a:r>
          </a:p>
          <a:p>
            <a:pPr lvl="1"/>
            <a:r>
              <a:rPr lang="en-US" dirty="0"/>
              <a:t>Absolute</a:t>
            </a:r>
          </a:p>
          <a:p>
            <a:r>
              <a:rPr lang="en-US" dirty="0"/>
              <a:t>JMS implementation - </a:t>
            </a:r>
            <a:r>
              <a:rPr lang="en-US" dirty="0" err="1"/>
              <a:t>MessageProducer.setTimeToLive</a:t>
            </a:r>
            <a:r>
              <a:rPr lang="en-US" dirty="0"/>
              <a:t>(long)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Construction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Message Expiration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1BC4A0C-975D-F94E-90AC-9099A8D2D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961" y="1340644"/>
            <a:ext cx="5573245" cy="33837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6309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5085861" cy="5097230"/>
          </a:xfrm>
        </p:spPr>
        <p:txBody>
          <a:bodyPr>
            <a:normAutofit/>
          </a:bodyPr>
          <a:lstStyle/>
          <a:p>
            <a:r>
              <a:rPr lang="en-US" dirty="0"/>
              <a:t>The format indicator enables the sender to tell the receiver the format of the message</a:t>
            </a:r>
          </a:p>
          <a:p>
            <a:r>
              <a:rPr lang="en-US" dirty="0"/>
              <a:t>This handles versioning and future changes</a:t>
            </a:r>
          </a:p>
          <a:p>
            <a:r>
              <a:rPr lang="en-US" dirty="0"/>
              <a:t>Format indicator can be implemented as:</a:t>
            </a:r>
          </a:p>
          <a:p>
            <a:pPr lvl="1"/>
            <a:r>
              <a:rPr lang="en-US" dirty="0"/>
              <a:t>Version Number</a:t>
            </a:r>
          </a:p>
          <a:p>
            <a:pPr lvl="1"/>
            <a:r>
              <a:rPr lang="en-US" dirty="0"/>
              <a:t>Foreign Key</a:t>
            </a:r>
          </a:p>
          <a:p>
            <a:pPr lvl="1"/>
            <a:r>
              <a:rPr lang="en-US" dirty="0"/>
              <a:t>Format Document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Construction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Format Indicator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36C98B9-201B-C545-A90D-33DF1D3DA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300" y="2819400"/>
            <a:ext cx="2705100" cy="3302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5A83ED7-8AF9-194C-BD0D-99B21D1E4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0" y="3222626"/>
            <a:ext cx="4775200" cy="2921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22D1BC5A-A731-F744-8C6B-54E2DC542F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619500"/>
            <a:ext cx="3924300" cy="9525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7686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/>
              <a:t>Message Routing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Command Message</a:t>
            </a:r>
          </a:p>
          <a:p>
            <a:r>
              <a:rPr lang="en-US" dirty="0"/>
              <a:t>Document Message</a:t>
            </a:r>
          </a:p>
          <a:p>
            <a:r>
              <a:rPr lang="en-US" dirty="0"/>
              <a:t>Event Message</a:t>
            </a:r>
          </a:p>
          <a:p>
            <a:r>
              <a:rPr lang="en-US" dirty="0"/>
              <a:t>Request-Reply</a:t>
            </a:r>
          </a:p>
          <a:p>
            <a:r>
              <a:rPr lang="en-US" dirty="0"/>
              <a:t>Return Address</a:t>
            </a:r>
          </a:p>
          <a:p>
            <a:r>
              <a:rPr lang="en-US" dirty="0"/>
              <a:t>Correlation Identifier</a:t>
            </a:r>
          </a:p>
          <a:p>
            <a:r>
              <a:rPr lang="en-US" dirty="0"/>
              <a:t>Message Sequence</a:t>
            </a:r>
          </a:p>
          <a:p>
            <a:r>
              <a:rPr lang="en-US" dirty="0"/>
              <a:t>Message </a:t>
            </a:r>
            <a:r>
              <a:rPr lang="en-US" dirty="0" smtClean="0"/>
              <a:t>Expiration</a:t>
            </a:r>
          </a:p>
          <a:p>
            <a:r>
              <a:rPr lang="en-US" dirty="0" smtClean="0"/>
              <a:t>Format Indicator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Message Construction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segment</a:t>
            </a:r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Command Message is used to invoke a procedure in another application, reliably.</a:t>
            </a:r>
          </a:p>
          <a:p>
            <a:r>
              <a:rPr lang="en-US" dirty="0"/>
              <a:t>Asynchronous invocation of procedures, as opposed to RPC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Message contains command for the other application, there’s no other specific indication on message</a:t>
            </a:r>
          </a:p>
          <a:p>
            <a:r>
              <a:rPr lang="en-US" dirty="0"/>
              <a:t>Usually sent on point-to-Point channel</a:t>
            </a:r>
          </a:p>
          <a:p>
            <a:r>
              <a:rPr lang="en-US" dirty="0"/>
              <a:t>Ex: SOAP messages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Construction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Command Message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8371943-75A4-2F41-80D9-60048F510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362200"/>
            <a:ext cx="3511550" cy="17709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4509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Document Message is used to reliably transfer a data structure between applications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contain any kind of message in the system, except that it represents a data object</a:t>
            </a:r>
          </a:p>
          <a:p>
            <a:r>
              <a:rPr lang="en-US" dirty="0"/>
              <a:t>Usually sent on a point-to-point channel</a:t>
            </a:r>
          </a:p>
          <a:p>
            <a:r>
              <a:rPr lang="en-US" dirty="0"/>
              <a:t>Ex: XML documents sent across the network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Construction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Document Message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8B689FD-249A-0C4B-86FC-2900B177D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133601"/>
            <a:ext cx="3714750" cy="18926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6236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5847861" cy="4495799"/>
          </a:xfrm>
        </p:spPr>
        <p:txBody>
          <a:bodyPr>
            <a:normAutofit/>
          </a:bodyPr>
          <a:lstStyle/>
          <a:p>
            <a:r>
              <a:rPr lang="en-US" dirty="0"/>
              <a:t>Document Message is used to reliably send event notifications between application</a:t>
            </a:r>
          </a:p>
          <a:p>
            <a:r>
              <a:rPr lang="en-US" dirty="0"/>
              <a:t>Sender will create an event object and sends it in a message (no special indicator used)</a:t>
            </a:r>
          </a:p>
          <a:p>
            <a:r>
              <a:rPr lang="en-US" dirty="0"/>
              <a:t>Push model – sends event and the related state change info</a:t>
            </a:r>
          </a:p>
          <a:p>
            <a:r>
              <a:rPr lang="en-US" dirty="0"/>
              <a:t>Pull model – sends only the event details and optionally additional info to obtain state details</a:t>
            </a:r>
          </a:p>
          <a:p>
            <a:pPr lvl="1"/>
            <a:r>
              <a:rPr lang="en-US" dirty="0"/>
              <a:t>Update</a:t>
            </a:r>
          </a:p>
          <a:p>
            <a:pPr lvl="1"/>
            <a:r>
              <a:rPr lang="en-US" dirty="0"/>
              <a:t>State Request</a:t>
            </a:r>
          </a:p>
          <a:p>
            <a:pPr lvl="1"/>
            <a:r>
              <a:rPr lang="en-US" dirty="0"/>
              <a:t>State Reply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Construction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Event Message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937BA01-C5D3-C14F-BD84-394915AA0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600201"/>
            <a:ext cx="4699000" cy="38420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288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097230"/>
          </a:xfrm>
        </p:spPr>
        <p:txBody>
          <a:bodyPr>
            <a:normAutofit/>
          </a:bodyPr>
          <a:lstStyle/>
          <a:p>
            <a:r>
              <a:rPr lang="en-US" dirty="0"/>
              <a:t>Facilitates two way communication between sender/receiver using two-way channel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Requestor – sends request message and waits for reply</a:t>
            </a:r>
          </a:p>
          <a:p>
            <a:r>
              <a:rPr lang="en-US" dirty="0"/>
              <a:t>Replier – receives request message and sends the reply</a:t>
            </a:r>
          </a:p>
          <a:p>
            <a:r>
              <a:rPr lang="en-US" dirty="0"/>
              <a:t>Request channel could be point-to-point or publish-subscribe</a:t>
            </a:r>
          </a:p>
          <a:p>
            <a:r>
              <a:rPr lang="en-US" dirty="0"/>
              <a:t>Reply channel is almost always point-to-point</a:t>
            </a:r>
          </a:p>
          <a:p>
            <a:r>
              <a:rPr lang="en-US" dirty="0"/>
              <a:t>Reply can be:</a:t>
            </a:r>
          </a:p>
          <a:p>
            <a:pPr lvl="1"/>
            <a:r>
              <a:rPr lang="en-US" dirty="0"/>
              <a:t>Synchronous (blocking)</a:t>
            </a:r>
          </a:p>
          <a:p>
            <a:pPr lvl="1"/>
            <a:r>
              <a:rPr lang="en-US" dirty="0"/>
              <a:t>Asynchronous (callback)</a:t>
            </a:r>
          </a:p>
          <a:p>
            <a:pPr lvl="1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Construction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Request-Reply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EB43328-B6A2-F740-B6B7-1C0A921BC1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025" y="2057400"/>
            <a:ext cx="3994150" cy="20520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726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097230"/>
          </a:xfrm>
        </p:spPr>
        <p:txBody>
          <a:bodyPr>
            <a:normAutofit/>
          </a:bodyPr>
          <a:lstStyle/>
          <a:p>
            <a:r>
              <a:rPr lang="en-US" dirty="0"/>
              <a:t>Asynchronous request-reply model has callback mechanism, which needs the receiver to know where to send the response, especially with multiple senders in question</a:t>
            </a:r>
          </a:p>
          <a:p>
            <a:r>
              <a:rPr lang="en-US" dirty="0"/>
              <a:t>Return Address is supplied along with the Request Message, that will be used by receiver to send the reply back (Ex: JMS – </a:t>
            </a:r>
            <a:r>
              <a:rPr lang="en-US" dirty="0" err="1"/>
              <a:t>JMSReplyTo</a:t>
            </a:r>
            <a:r>
              <a:rPr lang="en-US" dirty="0"/>
              <a:t> field on request object)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Construction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Return Address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15D55F2-1FC0-6741-86B9-55039FB52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873169"/>
            <a:ext cx="6791325" cy="38157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513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5543061" cy="4800599"/>
          </a:xfrm>
        </p:spPr>
        <p:txBody>
          <a:bodyPr>
            <a:normAutofit/>
          </a:bodyPr>
          <a:lstStyle/>
          <a:p>
            <a:r>
              <a:rPr lang="en-US" dirty="0"/>
              <a:t>Each reply in request-reply model should contain a Correlation Identifier that uniquely indicates a which request this reply is for.</a:t>
            </a:r>
          </a:p>
          <a:p>
            <a:r>
              <a:rPr lang="en-US" dirty="0"/>
              <a:t>Correlation Identifier has 6 parties to it:</a:t>
            </a:r>
          </a:p>
          <a:p>
            <a:pPr lvl="1"/>
            <a:r>
              <a:rPr lang="en-US" dirty="0"/>
              <a:t>Requestor – Sender App</a:t>
            </a:r>
          </a:p>
          <a:p>
            <a:pPr lvl="1"/>
            <a:r>
              <a:rPr lang="en-US" dirty="0"/>
              <a:t>Replier – Replier App</a:t>
            </a:r>
          </a:p>
          <a:p>
            <a:pPr lvl="1"/>
            <a:r>
              <a:rPr lang="en-US" dirty="0"/>
              <a:t>Request – Contains Request ID</a:t>
            </a:r>
          </a:p>
          <a:p>
            <a:pPr lvl="1"/>
            <a:r>
              <a:rPr lang="en-US" dirty="0"/>
              <a:t>Reply – Contains Correlation ID</a:t>
            </a:r>
          </a:p>
          <a:p>
            <a:pPr lvl="1"/>
            <a:r>
              <a:rPr lang="en-US" b="1" dirty="0"/>
              <a:t>Request ID – A unique token from the request</a:t>
            </a:r>
          </a:p>
          <a:p>
            <a:pPr lvl="1"/>
            <a:r>
              <a:rPr lang="en-US" b="1" dirty="0"/>
              <a:t>Correlation ID – Unique token in response copied from Request ID</a:t>
            </a:r>
          </a:p>
          <a:p>
            <a:r>
              <a:rPr lang="en-US" dirty="0"/>
              <a:t>Correlation ID (and even Request ID) are specified in respective message headers</a:t>
            </a:r>
          </a:p>
          <a:p>
            <a:r>
              <a:rPr lang="en-US" dirty="0"/>
              <a:t>Ex: JMS - </a:t>
            </a:r>
            <a:r>
              <a:rPr lang="en-US" dirty="0" err="1"/>
              <a:t>JMSCorrelationID</a:t>
            </a:r>
            <a:r>
              <a:rPr lang="en-US" dirty="0"/>
              <a:t> and </a:t>
            </a:r>
            <a:r>
              <a:rPr lang="en-US" dirty="0" err="1"/>
              <a:t>JMSMessageID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Construction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Correlation Identifier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E5142A4-D760-9948-A0AC-84FAE50E0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229" y="2432049"/>
            <a:ext cx="5229971" cy="313055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5367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5085861" cy="5097230"/>
          </a:xfrm>
        </p:spPr>
        <p:txBody>
          <a:bodyPr>
            <a:normAutofit/>
          </a:bodyPr>
          <a:lstStyle/>
          <a:p>
            <a:r>
              <a:rPr lang="en-US" dirty="0"/>
              <a:t>Message Sequence is used whenever a large set of data may need to be broken into message-size chunks</a:t>
            </a:r>
          </a:p>
          <a:p>
            <a:r>
              <a:rPr lang="en-US" dirty="0"/>
              <a:t>Each message in Message Sequence is marked with sequence identification fields</a:t>
            </a:r>
          </a:p>
          <a:p>
            <a:r>
              <a:rPr lang="en-US" dirty="0"/>
              <a:t>Message Sequence identification fields</a:t>
            </a:r>
          </a:p>
          <a:p>
            <a:pPr lvl="1"/>
            <a:r>
              <a:rPr lang="en-US" dirty="0"/>
              <a:t>Sequence identifier</a:t>
            </a:r>
          </a:p>
          <a:p>
            <a:pPr lvl="1"/>
            <a:r>
              <a:rPr lang="en-US" dirty="0"/>
              <a:t>Position identifier</a:t>
            </a:r>
          </a:p>
          <a:p>
            <a:pPr lvl="1"/>
            <a:r>
              <a:rPr lang="en-US" dirty="0"/>
              <a:t>Size or End indicator</a:t>
            </a:r>
          </a:p>
          <a:p>
            <a:r>
              <a:rPr lang="en-US" dirty="0"/>
              <a:t>Example Use cases:</a:t>
            </a:r>
          </a:p>
          <a:p>
            <a:pPr lvl="1"/>
            <a:r>
              <a:rPr lang="en-US" dirty="0"/>
              <a:t>Large document transfer</a:t>
            </a:r>
          </a:p>
          <a:p>
            <a:pPr lvl="1"/>
            <a:r>
              <a:rPr lang="en-US" dirty="0"/>
              <a:t>Multi item query</a:t>
            </a:r>
          </a:p>
          <a:p>
            <a:pPr lvl="1"/>
            <a:r>
              <a:rPr lang="en-US" dirty="0"/>
              <a:t>Distributed query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Construction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Message Sequence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B61A85B-6CBF-C241-A612-9DAC2AAD15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2" y="1143001"/>
            <a:ext cx="5768880" cy="14586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DD16633-3E51-194E-A304-AAAF364C28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91" y="2699696"/>
            <a:ext cx="6409991" cy="145860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6070680" y="1220760"/>
              <a:ext cx="6089760" cy="2938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60600" y="1213560"/>
                <a:ext cx="6105240" cy="295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973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3220</TotalTime>
  <Words>577</Words>
  <Application>Microsoft Office PowerPoint</Application>
  <PresentationFormat>Widescreen</PresentationFormat>
  <Paragraphs>113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Helvetica</vt:lpstr>
      <vt:lpstr>Helvetica Light</vt:lpstr>
      <vt:lpstr>Office Theme</vt:lpstr>
      <vt:lpstr>Message Construction</vt:lpstr>
      <vt:lpstr>In this segment</vt:lpstr>
      <vt:lpstr>Message Construction</vt:lpstr>
      <vt:lpstr>Message Construction</vt:lpstr>
      <vt:lpstr>Message Construction</vt:lpstr>
      <vt:lpstr>Message Construction</vt:lpstr>
      <vt:lpstr>Message Construction</vt:lpstr>
      <vt:lpstr>Message Construction</vt:lpstr>
      <vt:lpstr>Message Construction</vt:lpstr>
      <vt:lpstr>Message Construction</vt:lpstr>
      <vt:lpstr>Message Construction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wilp-hyd</cp:lastModifiedBy>
  <cp:revision>291</cp:revision>
  <dcterms:created xsi:type="dcterms:W3CDTF">2018-10-16T06:13:57Z</dcterms:created>
  <dcterms:modified xsi:type="dcterms:W3CDTF">2019-05-22T05:57:02Z</dcterms:modified>
</cp:coreProperties>
</file>